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3" r:id="rId5"/>
    <p:sldId id="258" r:id="rId6"/>
    <p:sldId id="267" r:id="rId7"/>
    <p:sldId id="259" r:id="rId8"/>
    <p:sldId id="264" r:id="rId9"/>
    <p:sldId id="262" r:id="rId10"/>
    <p:sldId id="261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амятные даты\616d53b85ac4c38_2531.561310d756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1812"/>
            <a:ext cx="9120692" cy="68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8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памятные даты\555e3282521e183_2540.65054fae5d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9143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3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памятные даты\95f8ed62585962b_2541.309fefb0cc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8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памятные даты\d020461f52dd128_2542.e667d4bd15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"/>
            <a:ext cx="9144000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9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ownloads\памятные даты\dcc78c3d243afe3_2532.4d24a2f561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0"/>
            <a:ext cx="9144000" cy="68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5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памятные даты\5c99a7af5157864_2533.cfbb1a247f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1100"/>
            <a:ext cx="9132168" cy="68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3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ownloads\памятные даты\a08f47f1c40c46b_2534.6fdf4d6c2e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0"/>
            <a:ext cx="914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4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памятные даты\8a194d0331287ac_2535.c85c7a5ed2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6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ownloads\памятные даты\f0ecacc5583db9c_2536.3b2b3416c7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"/>
            <a:ext cx="9144000" cy="68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8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памятные даты\47fe145f4e97762_2537.4f6a15ebb7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1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ownloads\памятные даты\da0db290bce7f92_2538.6197272621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памятные даты\36338843a9d570e_2539.d9e3457df5_g-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9143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31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2017-05-21T12:26:21Z</dcterms:created>
  <dcterms:modified xsi:type="dcterms:W3CDTF">2017-05-21T12:37:01Z</dcterms:modified>
</cp:coreProperties>
</file>